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90" r:id="rId7"/>
    <p:sldMasterId id="2147484324" r:id="rId8"/>
    <p:sldMasterId id="2147484469" r:id="rId9"/>
    <p:sldMasterId id="2147484481" r:id="rId10"/>
    <p:sldMasterId id="2147484505" r:id="rId11"/>
    <p:sldMasterId id="2147484517" r:id="rId12"/>
    <p:sldMasterId id="2147484727" r:id="rId13"/>
    <p:sldMasterId id="2147484739" r:id="rId14"/>
    <p:sldMasterId id="2147484751" r:id="rId15"/>
    <p:sldMasterId id="2147484763" r:id="rId16"/>
    <p:sldMasterId id="2147484775" r:id="rId17"/>
    <p:sldMasterId id="2147484787" r:id="rId18"/>
    <p:sldMasterId id="2147484799" r:id="rId19"/>
    <p:sldMasterId id="2147484811" r:id="rId20"/>
    <p:sldMasterId id="2147484823" r:id="rId21"/>
    <p:sldMasterId id="2147484835" r:id="rId22"/>
    <p:sldMasterId id="2147484847" r:id="rId23"/>
  </p:sldMasterIdLst>
  <p:notesMasterIdLst>
    <p:notesMasterId r:id="rId136"/>
  </p:notesMasterIdLst>
  <p:handoutMasterIdLst>
    <p:handoutMasterId r:id="rId137"/>
  </p:handoutMasterIdLst>
  <p:sldIdLst>
    <p:sldId id="454" r:id="rId24"/>
    <p:sldId id="348" r:id="rId25"/>
    <p:sldId id="575" r:id="rId26"/>
    <p:sldId id="576" r:id="rId27"/>
    <p:sldId id="577" r:id="rId28"/>
    <p:sldId id="578" r:id="rId29"/>
    <p:sldId id="579" r:id="rId30"/>
    <p:sldId id="580" r:id="rId31"/>
    <p:sldId id="581" r:id="rId32"/>
    <p:sldId id="582" r:id="rId33"/>
    <p:sldId id="583" r:id="rId34"/>
    <p:sldId id="584" r:id="rId35"/>
    <p:sldId id="585" r:id="rId36"/>
    <p:sldId id="586" r:id="rId37"/>
    <p:sldId id="349" r:id="rId38"/>
    <p:sldId id="552" r:id="rId39"/>
    <p:sldId id="350" r:id="rId40"/>
    <p:sldId id="570" r:id="rId41"/>
    <p:sldId id="571" r:id="rId42"/>
    <p:sldId id="572" r:id="rId43"/>
    <p:sldId id="553" r:id="rId44"/>
    <p:sldId id="554" r:id="rId45"/>
    <p:sldId id="555" r:id="rId46"/>
    <p:sldId id="556" r:id="rId47"/>
    <p:sldId id="558" r:id="rId48"/>
    <p:sldId id="415" r:id="rId49"/>
    <p:sldId id="559" r:id="rId50"/>
    <p:sldId id="587" r:id="rId51"/>
    <p:sldId id="588" r:id="rId52"/>
    <p:sldId id="589" r:id="rId53"/>
    <p:sldId id="590" r:id="rId54"/>
    <p:sldId id="560" r:id="rId55"/>
    <p:sldId id="591" r:id="rId56"/>
    <p:sldId id="561" r:id="rId57"/>
    <p:sldId id="592" r:id="rId58"/>
    <p:sldId id="562" r:id="rId59"/>
    <p:sldId id="563" r:id="rId60"/>
    <p:sldId id="564" r:id="rId61"/>
    <p:sldId id="325" r:id="rId62"/>
    <p:sldId id="574" r:id="rId63"/>
    <p:sldId id="465" r:id="rId64"/>
    <p:sldId id="361" r:id="rId65"/>
    <p:sldId id="362" r:id="rId66"/>
    <p:sldId id="530" r:id="rId67"/>
    <p:sldId id="593" r:id="rId68"/>
    <p:sldId id="594" r:id="rId69"/>
    <p:sldId id="595" r:id="rId70"/>
    <p:sldId id="596" r:id="rId71"/>
    <p:sldId id="597" r:id="rId72"/>
    <p:sldId id="598" r:id="rId73"/>
    <p:sldId id="599" r:id="rId74"/>
    <p:sldId id="600" r:id="rId75"/>
    <p:sldId id="601" r:id="rId76"/>
    <p:sldId id="602" r:id="rId77"/>
    <p:sldId id="603" r:id="rId78"/>
    <p:sldId id="604" r:id="rId79"/>
    <p:sldId id="605" r:id="rId80"/>
    <p:sldId id="606" r:id="rId81"/>
    <p:sldId id="607" r:id="rId82"/>
    <p:sldId id="608" r:id="rId83"/>
    <p:sldId id="609" r:id="rId84"/>
    <p:sldId id="610" r:id="rId85"/>
    <p:sldId id="611" r:id="rId86"/>
    <p:sldId id="612" r:id="rId87"/>
    <p:sldId id="613" r:id="rId88"/>
    <p:sldId id="614" r:id="rId89"/>
    <p:sldId id="615" r:id="rId90"/>
    <p:sldId id="616" r:id="rId91"/>
    <p:sldId id="617" r:id="rId92"/>
    <p:sldId id="618" r:id="rId93"/>
    <p:sldId id="619" r:id="rId94"/>
    <p:sldId id="620" r:id="rId95"/>
    <p:sldId id="621" r:id="rId96"/>
    <p:sldId id="622" r:id="rId97"/>
    <p:sldId id="623" r:id="rId98"/>
    <p:sldId id="624" r:id="rId99"/>
    <p:sldId id="625" r:id="rId100"/>
    <p:sldId id="626" r:id="rId101"/>
    <p:sldId id="627" r:id="rId102"/>
    <p:sldId id="628" r:id="rId103"/>
    <p:sldId id="629" r:id="rId104"/>
    <p:sldId id="630" r:id="rId105"/>
    <p:sldId id="569" r:id="rId106"/>
    <p:sldId id="493" r:id="rId107"/>
    <p:sldId id="494" r:id="rId108"/>
    <p:sldId id="495" r:id="rId109"/>
    <p:sldId id="540" r:id="rId110"/>
    <p:sldId id="531" r:id="rId111"/>
    <p:sldId id="532" r:id="rId112"/>
    <p:sldId id="533" r:id="rId113"/>
    <p:sldId id="534" r:id="rId114"/>
    <p:sldId id="535" r:id="rId115"/>
    <p:sldId id="536" r:id="rId116"/>
    <p:sldId id="537" r:id="rId117"/>
    <p:sldId id="538" r:id="rId118"/>
    <p:sldId id="539" r:id="rId119"/>
    <p:sldId id="393" r:id="rId120"/>
    <p:sldId id="394" r:id="rId121"/>
    <p:sldId id="396" r:id="rId122"/>
    <p:sldId id="498" r:id="rId123"/>
    <p:sldId id="631" r:id="rId124"/>
    <p:sldId id="632" r:id="rId125"/>
    <p:sldId id="633" r:id="rId126"/>
    <p:sldId id="634" r:id="rId127"/>
    <p:sldId id="635" r:id="rId128"/>
    <p:sldId id="636" r:id="rId129"/>
    <p:sldId id="637" r:id="rId130"/>
    <p:sldId id="638" r:id="rId131"/>
    <p:sldId id="639" r:id="rId132"/>
    <p:sldId id="640" r:id="rId133"/>
    <p:sldId id="641" r:id="rId134"/>
    <p:sldId id="642" r:id="rId135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0929"/>
  </p:normalViewPr>
  <p:slideViewPr>
    <p:cSldViewPr>
      <p:cViewPr>
        <p:scale>
          <a:sx n="100" d="100"/>
          <a:sy n="100" d="100"/>
        </p:scale>
        <p:origin x="-1836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16" Type="http://schemas.openxmlformats.org/officeDocument/2006/relationships/slide" Target="slides/slide93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13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765BD52-2B89-43E8-9156-060F059C4B6A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41F3CDA-D3A5-4C11-A2F6-EBC5153A4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618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B136D3D-44EF-4FB4-AC1A-07621D354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22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1E8D6-E06B-4A58-A964-CBF34DD1034B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B4C2A8-C25D-4506-B305-08A7E1E1985F}" type="slidenum">
              <a:rPr lang="it-IT" smtClean="0">
                <a:latin typeface="Times" pitchFamily="18" charset="0"/>
              </a:rPr>
              <a:pPr>
                <a:defRPr/>
              </a:pPr>
              <a:t>21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6257C-8C18-460B-B831-C948F7715498}" type="slidenum">
              <a:rPr lang="it-IT" smtClean="0">
                <a:latin typeface="Times" pitchFamily="18" charset="0"/>
              </a:rPr>
              <a:pPr>
                <a:defRPr/>
              </a:pPr>
              <a:t>22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93BB0-1B23-4CBA-89B9-9AC6D04EDCEC}" type="slidenum">
              <a:rPr lang="it-IT" smtClean="0">
                <a:latin typeface="Times" pitchFamily="18" charset="0"/>
              </a:rPr>
              <a:pPr>
                <a:defRPr/>
              </a:pPr>
              <a:t>23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C8A6F-BBB1-4A79-BE72-81DF8097AC64}" type="slidenum">
              <a:rPr lang="it-IT" smtClean="0">
                <a:latin typeface="Times" pitchFamily="18" charset="0"/>
              </a:rPr>
              <a:pPr>
                <a:defRPr/>
              </a:pPr>
              <a:t>24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DA80AF-5E6B-4BD0-BC97-EAA9274ECFDE}" type="slidenum">
              <a:rPr lang="it-IT" smtClean="0">
                <a:latin typeface="Times" pitchFamily="18" charset="0"/>
              </a:rPr>
              <a:pPr>
                <a:defRPr/>
              </a:pPr>
              <a:t>25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3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076B-1906-49E6-82B1-198E4D6CDA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89B0-BA77-4120-B4CD-7F3205A449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BEB2B16-8C0B-4DC3-83B4-BEFB3065A4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35506EC-2A09-401C-942D-504E5667D6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CB59E1D-FF65-47EB-8769-BA6D7BD19C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6619E7-47A8-4F90-A85D-59DDC449D6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69D6AD9-A32F-4FEE-8E01-48D8D791AE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F1DFE45-B478-4A9C-B783-22C0224693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056B413-0E71-4855-8886-8DECD3FA6A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30224AF-114A-43A7-828A-841D457DF4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057114B-8FD7-4F91-A62E-C8F029D962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5CB201-F331-44DC-9E62-A500FE824F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A079F-DF1D-4D9E-90E8-B38A9F3E73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A28C382-2F12-42C9-BB45-19EA20BB2B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8201-8492-4742-B0EA-3DB9900882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8A7F-3326-49C0-B9FD-A1F78AED0F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0BE9-FFFD-4161-9EEB-0610C6DB48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45CD-2D76-4BDC-9286-3EBA73270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8752-8456-44C6-9D67-37D2AE9A7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36D70-16DB-4DA4-B051-B91C95052C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1351-ABD0-410A-AFA5-7A14276C75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AD18E-835E-4FA4-9981-948FC009A6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AE1A-DA68-43DB-AC02-D35F7297AD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2F43C-D135-410A-95B1-6C93FD443A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8DB3-729F-4322-9C32-5FCDEFCB18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DF22-8726-45F8-A3B6-2F218F4A65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E93A9-D219-44CB-8BFE-B049360061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4537-04F6-4599-82BD-02B943AAB0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6EF6-E7E6-46A3-98E0-7657C2EEDA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94AF-C6FB-47ED-903A-224B5715F2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AF4F1-2947-4F48-BA05-7C383DB5DA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D5FF4-B5DC-4F1C-B906-10EED6B1C0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B40A-DC0D-493B-ABB7-09F9BBAB79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AA26-E327-4A67-A57F-1A4E311155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8A695-43AB-4E70-834F-5C2DC425D8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06AA-AD4B-454E-AEC2-6D8B9B6FD4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159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903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60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66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802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187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59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384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45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184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727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291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157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77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430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260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0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903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626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681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152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98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72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85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348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391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9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738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4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9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84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9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952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1C6A4-64E8-48D6-9E9F-A5702532F7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C46B-88A9-430F-BB2D-D43813B7F8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642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DEE2-3502-4E7D-934E-AC53D30B4D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74E1A-2150-482B-985C-877089E8B09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963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9434-8EA7-4B07-BBD8-8F66275446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CDB07-F972-4051-A536-30821949A9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31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B895-84AA-4AF1-BD67-28B65346B1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AC036-928C-490C-871C-2A08897BD6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41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10D4-58C2-47D2-A322-9323DE9133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BDD1-FC7A-4AFA-B1EE-763C5A3C7A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09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4D35-8DA3-422D-9A46-ECC2308C21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E4F6-74FC-48E0-AB7E-1AB26A6F0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29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BB20-87BB-44DB-B93C-13729F8E3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8EC57-C884-4D2C-B747-66F2CC2271D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60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A6A8-B072-4F61-AAAA-32313C6365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BCD5-0307-4F33-A216-50F843513A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856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39EB-A30C-40DE-AA89-6602693583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47615-487A-4FF6-B7ED-BBA0E95EAB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11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990F-AAFD-406C-83CA-92166C93FE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F6225-2C06-4636-9A82-A1E6B870CF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684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E038-3EBC-47CD-88BE-E85560F94F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9895-0934-436F-8BDE-2299D95108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643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829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71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9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50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243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810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63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396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427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254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0098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290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14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361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096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780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887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80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536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870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863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173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6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7101-1A79-43D7-9311-69403C468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460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727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485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121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975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041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598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798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127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8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630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00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214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22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420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057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01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285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380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4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68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4525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221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048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758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102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187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785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6301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47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B8E4-ED21-43FD-8A7D-BB0EA78308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1808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101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F43C-7600-4D79-B6AD-52BC09C5CD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40683"/>
      </p:ext>
    </p:extLst>
  </p:cSld>
  <p:clrMapOvr>
    <a:masterClrMapping/>
  </p:clrMapOvr>
  <p:transition spd="slow">
    <p:dissolv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BDB5-835A-48B8-8F2B-9894AA7ADE9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2601"/>
      </p:ext>
    </p:extLst>
  </p:cSld>
  <p:clrMapOvr>
    <a:masterClrMapping/>
  </p:clrMapOvr>
  <p:transition spd="slow">
    <p:dissolv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5F86-503B-4BDB-95E7-9AF022F80E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90340"/>
      </p:ext>
    </p:extLst>
  </p:cSld>
  <p:clrMapOvr>
    <a:masterClrMapping/>
  </p:clrMapOvr>
  <p:transition spd="slow">
    <p:dissolv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B09E-9BC7-4BE5-923A-D15D73E409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12494"/>
      </p:ext>
    </p:extLst>
  </p:cSld>
  <p:clrMapOvr>
    <a:masterClrMapping/>
  </p:clrMapOvr>
  <p:transition spd="slow">
    <p:dissolv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3DD4-A773-439F-B46C-597C215382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47344"/>
      </p:ext>
    </p:extLst>
  </p:cSld>
  <p:clrMapOvr>
    <a:masterClrMapping/>
  </p:clrMapOvr>
  <p:transition spd="slow">
    <p:dissolv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3E61-0183-4344-A790-9D7DC854603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8766"/>
      </p:ext>
    </p:extLst>
  </p:cSld>
  <p:clrMapOvr>
    <a:masterClrMapping/>
  </p:clrMapOvr>
  <p:transition spd="slow">
    <p:dissolv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E313-44C8-469B-9262-5156EFF1FB5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13410"/>
      </p:ext>
    </p:extLst>
  </p:cSld>
  <p:clrMapOvr>
    <a:masterClrMapping/>
  </p:clrMapOvr>
  <p:transition spd="slow">
    <p:dissolv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A0CE-4A6A-4AFA-B35A-8B2E9B03B3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3661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64E8D-BF78-4AED-AFEE-F96AF24E2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DAB9-9C47-4C20-9B91-EA06BB9DCC0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2317"/>
      </p:ext>
    </p:extLst>
  </p:cSld>
  <p:clrMapOvr>
    <a:masterClrMapping/>
  </p:clrMapOvr>
  <p:transition spd="slow">
    <p:dissolv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796A-7150-4A6A-B484-50EED659B8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44394"/>
      </p:ext>
    </p:extLst>
  </p:cSld>
  <p:clrMapOvr>
    <a:masterClrMapping/>
  </p:clrMapOvr>
  <p:transition spd="slow">
    <p:dissolv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2096-9069-4AF4-B86D-7B0970F437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895"/>
      </p:ext>
    </p:extLst>
  </p:cSld>
  <p:clrMapOvr>
    <a:masterClrMapping/>
  </p:clrMapOvr>
  <p:transition spd="slow">
    <p:dissolv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8F17-3859-46DD-B5B6-3285D07E569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38446"/>
      </p:ext>
    </p:extLst>
  </p:cSld>
  <p:clrMapOvr>
    <a:masterClrMapping/>
  </p:clrMapOvr>
  <p:transition spd="slow"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9688-F76C-4657-ACA3-3C8D0C5D64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32672"/>
      </p:ext>
    </p:extLst>
  </p:cSld>
  <p:clrMapOvr>
    <a:masterClrMapping/>
  </p:clrMapOvr>
  <p:transition spd="slow">
    <p:rand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506D-AA9B-486C-80E6-6B5BE24ED5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98579"/>
      </p:ext>
    </p:extLst>
  </p:cSld>
  <p:clrMapOvr>
    <a:masterClrMapping/>
  </p:clrMapOvr>
  <p:transition spd="slow">
    <p:rand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AEC6-AC11-4171-9AF4-D27552A6CD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4593"/>
      </p:ext>
    </p:extLst>
  </p:cSld>
  <p:clrMapOvr>
    <a:masterClrMapping/>
  </p:clrMapOvr>
  <p:transition spd="slow">
    <p:rand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24F9-B14A-4920-89BF-A49A714AAE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93083"/>
      </p:ext>
    </p:extLst>
  </p:cSld>
  <p:clrMapOvr>
    <a:masterClrMapping/>
  </p:clrMapOvr>
  <p:transition spd="slow">
    <p:rand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4277-C6ED-4201-8F90-1C24CE0394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91327"/>
      </p:ext>
    </p:extLst>
  </p:cSld>
  <p:clrMapOvr>
    <a:masterClrMapping/>
  </p:clrMapOvr>
  <p:transition spd="slow"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2AC7-DFE1-4AF7-85C1-78D6079EBB7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43802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E41D-40C0-469F-807E-F62924EA65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1054-2790-442F-9EC6-400EF23760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91995"/>
      </p:ext>
    </p:extLst>
  </p:cSld>
  <p:clrMapOvr>
    <a:masterClrMapping/>
  </p:clrMapOvr>
  <p:transition spd="slow"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E250B-8969-4D2B-9A71-5C006EB790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0363"/>
      </p:ext>
    </p:extLst>
  </p:cSld>
  <p:clrMapOvr>
    <a:masterClrMapping/>
  </p:clrMapOvr>
  <p:transition spd="slow"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F5F3-E684-405B-A957-C30172E86D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08557"/>
      </p:ext>
    </p:extLst>
  </p:cSld>
  <p:clrMapOvr>
    <a:masterClrMapping/>
  </p:clrMapOvr>
  <p:transition spd="slow">
    <p:rand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AF81-96DA-46AF-B94B-4B14D3BF43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391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4609-7AAB-4783-A043-26AF705B8F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A408-12B9-4CCD-A053-DFE594BE9A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7DA3-0ABC-4EA9-8C62-701479BBC3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48976-E2C1-458D-A10D-71171ABC9A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4171-3319-414F-AC77-B22D5F178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095D-17FF-4A7D-9E42-B0C20756C3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5272-6925-4A6E-8E81-79B5AAB4FE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1E26-EE05-4A8D-BEAB-40D5E82EA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71EE-176D-46E5-84E2-262A9E46F2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7D2-122E-4DAE-B9CF-9444EB717B01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F2CC-30BB-4A82-9F3A-3E7C30C30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1DA7-D267-4B4E-9C66-7264E8ADAF2E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0BB1-C5E6-4473-B047-E86B13279F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774D-F17B-490B-A889-91F3F6B0CF9C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5F33-1E37-4D23-A090-1C299F8E8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60B-3680-4139-B13B-DE6665FDFFA2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7302D-0146-4DF2-B687-8DEADFBA5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34A-B339-454D-AE7A-AD5149CE8502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7C0-2196-4182-9680-051966BB4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261-E394-491A-B0D6-F80B2AA1DA23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CB1D-F537-4487-9A2A-CEC047BBE2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0704-FC6D-4304-A9E9-4F47CFB64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FF96-33A5-4825-A26B-1DBB1D3B3573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15DD-58A7-44D1-BD84-FF99C7D95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7F55-DC18-43E7-9FE5-6B8489AEE26F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7F71-FA78-4287-87B1-94AC4E316E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A2-878F-4EED-ADD6-8F0DA4692ACA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176B-106A-4B88-9E65-B21EBB891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E1B9-720D-4708-BDF6-6D513F174D68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757D-AEDF-4C31-8A46-589E82591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36-6514-4760-8B38-4EB3D4168D04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EEB8-6491-41AE-8DD7-FAFC85549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0A73-DA0E-4348-8D99-16E643D2A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BB4A-5956-45B4-B30E-6FBF94469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ADEC-D115-47C6-8F80-2DACE44AF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2C4A-E127-4F5A-A4A3-2184E202E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975E-B329-49B1-8ED2-8DEF9B27B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154E-DF98-49AD-89D7-8B20C861F0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370-4000-4415-BAF8-8F3B31260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42C3C-53A3-4B30-A94B-2D0757F9BB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EB0A-68D1-42A8-979C-0FEFFC80D8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7C10-F56C-43BD-8748-FEF1FF7B7B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39F8A-7E63-4227-88BE-54FF2342C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E05E-DA90-4CC5-943B-A7209F6C8C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0FEA-558D-45DC-8722-397309711BED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F538-A6D4-43FE-BFEF-ADA0AD39C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0D66-8AE8-41F4-9061-60888B685A13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22DF-8FEF-4AE6-B315-F2DE2E6668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B6C2-DD12-47F5-960F-A4B0374935B8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A8A9-32C8-49AA-96BB-196D550F80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3137-81A6-4757-A3AC-E214008A5AA2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A8C7-C04C-4DA0-BF55-09CB11CF7D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1F9B-8AE7-48D9-AE6B-69DB0AA572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6E70-B39F-4DEF-8AF1-143B31D6C597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8313-728A-403F-98F3-BE5668093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FC31-BF0E-45A2-9650-374E983313BA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5DD-F107-4236-A1A7-0A97FE9C6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A4C2-42F1-469E-A18B-74B7ED972EF4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1A2D-67DB-42EF-B2BC-E324305A6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4AF-681E-417B-AF08-0619BC7EAEF6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9E63-86A1-4790-B1F9-C2C23451E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D21C-01D3-45C3-8BA6-C06E9595BABE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B3E8-8104-4102-A329-8DB7D4CB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E972-4C8B-4EE5-AE04-A8A27E07C5FA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FF3-2600-462A-9D85-BC3F8F5C2A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10E3-882A-4DD4-A239-C1A2A28FCDEB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BC5-92A7-4CB3-B970-813666DB6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D5CC-331E-4E6C-9C49-C40AA1E3C68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09AC-C363-4365-A78A-A24AD706CB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E7B8-E4AA-4ED4-8463-79A8C967A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D150-4824-47D4-AC50-D71A4D8A10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5946-88CC-4FA0-8E08-A86F3403F7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573B-CA8F-4E15-946F-FF60992FF9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194-FFBE-42AD-80E0-44DD1F0AB3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C287-2232-4A81-A461-4441CD1208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BBC8-74A9-4229-BF67-978F53FD62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3E86-21ED-439E-8A11-53A5649144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76B2-96EB-4B16-9FB1-2D92BA9C3F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A70E-C138-4428-8189-D18CBBD0C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2F197-E0E9-4B6F-A1E8-305BBB321734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652B-26B4-41CB-B68E-880C7C031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8746A-66C8-4725-9F75-F4F60429BA8B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D0F2-3DAD-424D-AB9F-BD069CBE0C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D0E6-8E47-425F-B5F4-B8875D3EC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D01E1-E6F1-4B00-82AA-6052EBC7087C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2753-DF8C-427F-9018-574DE0758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E447F-4462-4881-A83E-0BA7EE2C61B4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F02C0-65F2-4926-8B23-6CB04FF78E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9094-3234-4D4C-91B1-BE1E47B616E7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9E5D4-8B31-4BE1-9098-C2685D03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6E56-5A34-4F05-A7A1-2D52936A6810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21CC-D142-4F00-B70D-1C892180A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DCE3-F317-4561-B587-BD93B2262432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1E8B-D0C9-44B8-8235-A63C13F90F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8DCC7-671C-4AA9-8317-0E7B7F8F1267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7F7C-39DA-4427-A423-011041B14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97173-0F85-48EE-A848-EB890D0DFE71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3B90F-FB9F-4A0D-83B0-5380E5171F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3E3A-1043-44C6-8A33-8A08E4D6D4EB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4F38-F8B8-48C1-A729-99E82860CA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420E-E714-4BEF-B2FD-4FE6293126C8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F162-6C7B-4D0F-88BE-5002FEE3C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CA9314-B0FB-4566-8645-AB73ECD71E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A79-8941-4798-9A2E-748A3D8C4B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E1E05E0-99EE-449D-9D7F-61A48479FE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E9CE29C-6B57-4265-9D15-BA745FB74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C58CF33-43D7-43BB-B545-9663B4A72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BA059DF-DCB4-4939-86AA-B0EAE2E5D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DF6081C-365F-4E16-9271-30F11F498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8B2E727-CDE8-40DF-A27A-7874BBB47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4C271F1-C93B-4D06-8AA5-0675CAFF1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01D6CD-4722-4262-8721-4A61650E31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B7886D-C34A-469D-953A-CF457DF216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FF62E6D-EF1B-4AE6-93A2-44616C143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1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3CD5EC-8479-4205-B84C-F7EF0C1C1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1D28CEB-6A5A-41C7-99C2-46CB120477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B377D89-296D-43B1-A0C1-25E9F75058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FDC8B7F-1FB5-4007-BBC0-A80EA45571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188AB8-5FB8-4E86-BD80-5B4CB58B694F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8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85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6E1A93-BDD5-45FB-9BAB-5DDECA345E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F75F4-06AE-4805-ADC7-00C2CB2CDC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1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76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6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A2B09E-DFFE-44CC-BF8E-D20B66AA804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09CDB7B-31E8-415D-9F63-15CF5FE21A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EE2866D-567E-4265-89B6-D0CD9575C8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A0C6BA-AC50-45FE-8977-DF42D8A3B297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97D17C-E726-4584-85B1-B309AC46DA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928179B-2E56-4518-8737-5F05513BC0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B7701-CDA9-473D-BB2B-0E8556650803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0DA48A-2204-42DC-8458-809B3F4FC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8D88692-6D8E-43F8-B301-7B06AAB7C5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35BA1BE-3F2F-4532-84ED-2D9F12E3B35C}" type="datetimeFigureOut">
              <a:rPr lang="it-IT"/>
              <a:pPr>
                <a:defRPr/>
              </a:pPr>
              <a:t>23/02/2013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259715E-CA48-42EB-9FC9-358429831C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D4BE5C-CBFC-496C-858F-0727A619D3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9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roce oratori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20" y="357166"/>
            <a:ext cx="4607733" cy="61436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0" y="214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Seconda </a:t>
            </a: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929563" y="4500563"/>
            <a:ext cx="39934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24 </a:t>
            </a: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febbraio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2013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ciel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79475" y="167215"/>
            <a:ext cx="7385050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entriamo nella reggia della luce... siamo noi... 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sediamo alla mensa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tuo corpo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per saziarci di te...</a:t>
            </a:r>
          </a:p>
        </p:txBody>
      </p:sp>
    </p:spTree>
    <p:extLst>
      <p:ext uri="{BB962C8B-B14F-4D97-AF65-F5344CB8AC3E}">
        <p14:creationId xmlns:p14="http://schemas.microsoft.com/office/powerpoint/2010/main" val="9975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\Pictures\Terrasanta 2012\Terrasanta 2012\Fede\JPEG\IMG_7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68"/>
            <a:ext cx="9128877" cy="68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1694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21918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16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foglia-1440x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7"/>
            <a:ext cx="9144000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35853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38906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42940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4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ede\Desktop\DSC_71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1"/>
          <a:stretch/>
        </p:blipFill>
        <p:spPr bwMode="auto">
          <a:xfrm>
            <a:off x="-12357" y="-6946"/>
            <a:ext cx="9156357" cy="68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79712" y="116632"/>
            <a:ext cx="7056784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quando usciamo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dalla strada del tuo amore…  siamo noi...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ci vedi solo all'ora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perdono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ritornare da te...</a:t>
            </a:r>
          </a:p>
        </p:txBody>
      </p:sp>
    </p:spTree>
    <p:extLst>
      <p:ext uri="{BB962C8B-B14F-4D97-AF65-F5344CB8AC3E}">
        <p14:creationId xmlns:p14="http://schemas.microsoft.com/office/powerpoint/2010/main" val="28384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foglia-leaf-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7478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0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14313" y="214313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Dio grande e fedele, che riveli il tuo volto a chi ti cerca con cuore sincero, rinsalda la nostra fede nel mistero della croce e donaci un cuore docile, perché nell'adesione amorosa alla tua volontà seguiamo come discepoli il Cristo tuo Figlio. Egli è Dio, e vive e regna con te, nell'unità dello Spirito Santo, per tutti i secoli dei secoli.                               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 descr="030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785813"/>
            <a:ext cx="45513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214313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i="1" dirty="0">
                <a:latin typeface="Calibri" pitchFamily="34" charset="0"/>
                <a:cs typeface="Times New Roman" pitchFamily="18" charset="0"/>
              </a:rPr>
              <a:t>Dal libro della Genesi</a:t>
            </a:r>
          </a:p>
          <a:p>
            <a:pPr algn="just" eaLnBrk="0" hangingPunct="0">
              <a:defRPr/>
            </a:pPr>
            <a:r>
              <a:rPr lang="it-IT" sz="4000" dirty="0">
                <a:latin typeface="Calibri" pitchFamily="34" charset="0"/>
                <a:cs typeface="Times New Roman" pitchFamily="18" charset="0"/>
              </a:rPr>
              <a:t>In quei giorni, Dio condusse fuori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Abram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e gli disse: «Guarda in cielo e conta le stelle, se riesci a contarle» e soggiunse: «Tale sarà la tua discendenza». Egli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credette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al Signore, che glielo accreditò come giustizia.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0"/>
            <a:ext cx="8786813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gli disse: «Io sono il Signore, che ti ho fatto uscire da Ur dei Caldei per darti in possesso questa terra». Rispose: «Signore Dio, come potrò sapere che ne avrò il possesso?». Gli disse: «Prendimi una giovenca di tre anni, una capra di tre anni, un ariete di tre anni, una tortora e un colombo».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0"/>
            <a:ext cx="8786813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Andò a prendere tutti questi animali, li divise in due e collocò ogni metà di fronte all’altra; non divise però gli uccelli. Gli uccelli rapaci calarono su quei cadaveri, ma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Abram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li scacciò. Mentre il sole stava per tramontare, un torpore cadde su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Abram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ed ecco terrore e grande oscurità lo assalirono.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0"/>
            <a:ext cx="8858250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Quando, tramontato il sole, si era fatto buio fitto, ecco un braciere fumante e una fiaccola ardente passare in mezzo agli animali divisi. In quel giorno il Signore concluse quest’alleanza con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Abram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: «Alla tua discendenza io do questa terra, dal fiume d’Egitto al grande fiume, il fiume Eufrate».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00F7FF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00F7FF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00F7FF"/>
              </a:solidFill>
              <a:latin typeface="Comic Sans MS" pitchFamily="66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357563" y="1214438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141CFF"/>
                </a:solidFill>
                <a:latin typeface="Comic Sans MS" pitchFamily="66" charset="0"/>
              </a:rPr>
              <a:t>Il Signore è mia luce                 e mia salvezza.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14313" y="2786063"/>
            <a:ext cx="8715375" cy="2554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>
                <a:latin typeface="Comic Sans MS" pitchFamily="66" charset="0"/>
              </a:rPr>
              <a:t>Il Signore è mia luce e mia salvezza: di chi avrò timore? </a:t>
            </a:r>
          </a:p>
          <a:p>
            <a:r>
              <a:rPr lang="it-IT" sz="4000" b="1" i="1">
                <a:latin typeface="Comic Sans MS" pitchFamily="66" charset="0"/>
              </a:rPr>
              <a:t>Il Signore è difesa della mia vita: di chi avrò paura?</a:t>
            </a:r>
            <a:endParaRPr lang="ca-ES" sz="4000" b="1" i="1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214438"/>
            <a:ext cx="7858125" cy="37861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141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Ascolta, Signore, la mia voce. </a:t>
            </a:r>
          </a:p>
          <a:p>
            <a:pPr>
              <a:defRPr/>
            </a:pPr>
            <a:r>
              <a:rPr lang="it-IT" sz="4000" b="1" i="1" dirty="0">
                <a:solidFill>
                  <a:srgbClr val="141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Io grido: abbi pietà di me, rispondimi! Il mio cuore ripete </a:t>
            </a:r>
          </a:p>
          <a:p>
            <a:pPr>
              <a:defRPr/>
            </a:pPr>
            <a:r>
              <a:rPr lang="it-IT" sz="4000" b="1" i="1" dirty="0">
                <a:solidFill>
                  <a:srgbClr val="141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tuo invito: «Cercate il mio volto!». </a:t>
            </a:r>
          </a:p>
          <a:p>
            <a:pPr>
              <a:defRPr/>
            </a:pPr>
            <a:r>
              <a:rPr lang="it-IT" sz="4000" b="1" i="1" dirty="0">
                <a:solidFill>
                  <a:srgbClr val="141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tuo volto, Signore, io cerco.</a:t>
            </a:r>
            <a:endParaRPr lang="ca-ES" sz="4000" b="1" i="1" dirty="0">
              <a:solidFill>
                <a:srgbClr val="141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357563" y="5534025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17C20B"/>
                </a:solidFill>
                <a:latin typeface="Comic Sans MS" pitchFamily="66" charset="0"/>
              </a:rPr>
              <a:t>Il Signore è mia luce                 e mia salvezza.</a:t>
            </a: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2071688"/>
            <a:ext cx="9144000" cy="31702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0B7F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B7F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Non nascondermi il tuo volto, </a:t>
            </a:r>
          </a:p>
          <a:p>
            <a:pPr>
              <a:defRPr/>
            </a:pPr>
            <a:r>
              <a:rPr lang="it-IT" sz="4000" b="1" i="1" dirty="0">
                <a:solidFill>
                  <a:srgbClr val="0B7F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non respingere con ira il tuo servo. Sei tu il mio aiuto, non lasciarmi, non abbandonarmi, </a:t>
            </a:r>
          </a:p>
          <a:p>
            <a:pPr>
              <a:defRPr/>
            </a:pPr>
            <a:r>
              <a:rPr lang="it-IT" sz="4000" b="1" i="1" dirty="0">
                <a:solidFill>
                  <a:srgbClr val="0B7F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Dio della mia salvezza. </a:t>
            </a:r>
            <a:endParaRPr lang="ca-ES" sz="4000" b="1" i="1" dirty="0">
              <a:solidFill>
                <a:srgbClr val="0B7F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57563" y="5534025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141CFF"/>
                </a:solidFill>
                <a:latin typeface="Comic Sans MS" pitchFamily="66" charset="0"/>
              </a:rPr>
              <a:t>Il Signore è mia luce                 e mia salvezza.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abor daburié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57313" y="1071563"/>
            <a:ext cx="778668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C14"/>
                </a:solidFill>
                <a:latin typeface="Comic Sans MS" pitchFamily="66" charset="0"/>
              </a:rPr>
              <a:t>Sono certo di contemplare la bontà del Signore nella terra dei viventi. Spera nel Signore, sii forte, si rinsaldi il tuo cuore e spera nel Signore. </a:t>
            </a:r>
            <a:endParaRPr lang="ca-ES" sz="4000" b="1" i="1" dirty="0">
              <a:solidFill>
                <a:srgbClr val="FF0C14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34025"/>
            <a:ext cx="5786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4000" b="1" i="1" dirty="0">
                <a:solidFill>
                  <a:srgbClr val="EB5A0B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EB5A0B"/>
                </a:solidFill>
                <a:latin typeface="Comic Sans MS" pitchFamily="66" charset="0"/>
              </a:rPr>
              <a:t>Il Signore è mia luce                 e mia salvezza.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utoUpdateAnimBg="0"/>
      <p:bldP spid="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50825" y="4919663"/>
            <a:ext cx="8893175" cy="1938337"/>
          </a:xfrm>
          <a:prstGeom prst="rect">
            <a:avLst/>
          </a:prstGeom>
          <a:solidFill>
            <a:schemeClr val="accent1">
              <a:alpha val="56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141CFF"/>
                </a:solidFill>
                <a:latin typeface="Comic Sans MS" pitchFamily="66" charset="0"/>
              </a:rPr>
              <a:t>Dalla nube luminosa, si udì la voce del Padre: «Questi è il mio Figlio, l’amato: ascoltatelo».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3024188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autoUpdateAnimBg="0"/>
      <p:bldP spid="5" grpId="0" animBg="1"/>
      <p:bldP spid="10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79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 descr="Terrasanta 2005 2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asellaDiTesto 2"/>
          <p:cNvSpPr txBox="1">
            <a:spLocks noChangeArrowheads="1"/>
          </p:cNvSpPr>
          <p:nvPr/>
        </p:nvSpPr>
        <p:spPr bwMode="auto">
          <a:xfrm>
            <a:off x="214313" y="285750"/>
            <a:ext cx="8715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Gesù prese con sé Pietro, Giovanni 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Giacomo</a:t>
            </a:r>
            <a:endParaRPr lang="it-IT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or daburié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12283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salì sul monte a pregare. </a:t>
            </a:r>
            <a:endParaRPr lang="it-IT" sz="4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19672"/>
      </p:ext>
    </p:extLst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-338" r="20403" b="30620"/>
          <a:stretch/>
        </p:blipFill>
        <p:spPr>
          <a:xfrm>
            <a:off x="-10633" y="0"/>
            <a:ext cx="9154633" cy="68659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12" y="228453"/>
            <a:ext cx="8416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Mentre pregava, il suo volto cambiò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d’aspetto</a:t>
            </a:r>
            <a:endParaRPr lang="it-IT" sz="4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3223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  <p:extLst>
      <p:ext uri="{BB962C8B-B14F-4D97-AF65-F5344CB8AC3E}">
        <p14:creationId xmlns:p14="http://schemas.microsoft.com/office/powerpoint/2010/main" val="24103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eativialbivio.com/images/arte_La%20Trasfigurazi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/>
          <a:stretch/>
        </p:blipFill>
        <p:spPr bwMode="auto">
          <a:xfrm>
            <a:off x="1467" y="0"/>
            <a:ext cx="9142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1916832"/>
            <a:ext cx="2808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la sua veste divenne candida e sfolgorante.</a:t>
            </a:r>
            <a:endParaRPr lang="it-IT" sz="4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0620"/>
      </p:ext>
    </p:extLst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anbiagiofano.it/wp-content/uploads/2011/05/ROSARIO-TRASFIGURAZI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4"/>
          <a:stretch/>
        </p:blipFill>
        <p:spPr bwMode="auto">
          <a:xfrm>
            <a:off x="30506" y="0"/>
            <a:ext cx="911349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59832" y="38610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 ecco, due uomini conversavano con lui: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6738880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e46wC8eNwf0/UB9aRlHxEVI/AAAAAAAABbI/taiuXJfK0JI/s1600/tr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8592" y="4437112"/>
            <a:ext cx="8786813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erano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Mosè ed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Elìa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apparsi nella gloria, e parlavano del suo esodo, che stava per compiersi a Gerusalemme.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ennaro8.files.wordpress.com/2009/10/trasfigurazion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" y="35233"/>
            <a:ext cx="9118773" cy="69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920621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Pietro e i suoi compagni erano oppressi dal sonno; ma, quando si svegliarono, videro la sua gloria e i due uomini che stavano con lui.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4381278"/>
      </p:ext>
    </p:extLst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4572000" y="0"/>
            <a:ext cx="4286250" cy="6247864"/>
          </a:xfrm>
          <a:prstGeom prst="rect">
            <a:avLst/>
          </a:prstGeom>
          <a:solidFill>
            <a:srgbClr val="FFFFFF">
              <a:alpha val="3215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Mentre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questi si separavano da lui, Pietro disse a Gesù: «Maestro, è bello per noi essere qui. Facciamo tre capanne, una per te, una per Mosè e una per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Elìa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».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4.bp.blogspot.com/-6mZiKtUg5zA/Tj1RlsAmF7I/AAAAAAAAAJk/ouf5cYQ568Q/s1600/Gerard_David_Transfiguration_of_Christ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5243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1772816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Egli </a:t>
            </a:r>
          </a:p>
          <a:p>
            <a:pPr lvl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sapeva quello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diceva. </a:t>
            </a: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www.natidallospirito.com/wp-content/uploads/2013/02/trasformate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62" y="0"/>
            <a:ext cx="5221181" cy="6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82991"/>
      </p:ext>
    </p:extLst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Me\Pictures\Terrasanta 2012\Terrasanta 2012\Fede\foto terrasanta giulietto\DSCF2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349" y="0"/>
            <a:ext cx="9544400" cy="71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14313" y="4071938"/>
            <a:ext cx="8715375" cy="2554287"/>
          </a:xfrm>
          <a:prstGeom prst="rect">
            <a:avLst/>
          </a:prstGeom>
          <a:solidFill>
            <a:srgbClr val="FFFFFF">
              <a:alpha val="2705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Mentre parlava così, venne una nube e li coprì con la sua ombra. All’entrare nella nube, ebbero paura. E dalla nube uscì una voce, che diceva:</a:t>
            </a:r>
            <a:endParaRPr lang="it-IT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gesù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324975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metto 3 2"/>
          <p:cNvSpPr/>
          <p:nvPr/>
        </p:nvSpPr>
        <p:spPr bwMode="auto">
          <a:xfrm>
            <a:off x="142875" y="142875"/>
            <a:ext cx="6643688" cy="2643188"/>
          </a:xfrm>
          <a:prstGeom prst="wedgeEllipseCallout">
            <a:avLst>
              <a:gd name="adj1" fmla="val 66270"/>
              <a:gd name="adj2" fmla="val -33149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«Questi è il Figlio mio, l’eletto; </a:t>
            </a: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ascoltatelo!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».</a:t>
            </a:r>
            <a:endParaRPr lang="it-IT" sz="4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resized_tabo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CasellaDiTesto 1"/>
          <p:cNvSpPr txBox="1">
            <a:spLocks noChangeArrowheads="1"/>
          </p:cNvSpPr>
          <p:nvPr/>
        </p:nvSpPr>
        <p:spPr bwMode="auto">
          <a:xfrm>
            <a:off x="142875" y="4303713"/>
            <a:ext cx="8715375" cy="2554287"/>
          </a:xfrm>
          <a:prstGeom prst="rect">
            <a:avLst/>
          </a:prstGeom>
          <a:solidFill>
            <a:srgbClr val="FFFFFF">
              <a:alpha val="2705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Appena la voce cessò, restò Gesù solo. Essi tacquero e in quei giorni non riferirono a nessuno ciò che avevano visto.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02C_2Qu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9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val="33209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FRUTTO DELLA NOSTRA TERRA</a:t>
            </a:r>
          </a:p>
        </p:txBody>
      </p:sp>
    </p:spTree>
    <p:extLst>
      <p:ext uri="{BB962C8B-B14F-4D97-AF65-F5344CB8AC3E}">
        <p14:creationId xmlns:p14="http://schemas.microsoft.com/office/powerpoint/2010/main" val="40781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194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42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pane della nostra vita,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484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cibo della quotidianità.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14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val="776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un giorno,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spezzavi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i tuoi,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pane, cibo vero dell’umanità.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3606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955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254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21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7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208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720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0066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vino delle nostre vigne,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290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0066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sulla mensa dei fratelli tuoi.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415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un giorno,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bevevi con i tuoi,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vino,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ti doni per la vita mia.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81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474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551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82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2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21261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\Pictures\Terrasanta 2012\Terrasanta 2012\Fede\JPEG\IMG_7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" y="0"/>
            <a:ext cx="9147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28039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\Pictures\Terrasanta 2012\Terrasanta 2012\Fede\JPEG\IMG_7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" y="0"/>
            <a:ext cx="9247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a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3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st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Scusa, Signore.</a:t>
            </a:r>
          </a:p>
        </p:txBody>
      </p:sp>
    </p:spTree>
    <p:extLst>
      <p:ext uri="{BB962C8B-B14F-4D97-AF65-F5344CB8AC3E}">
        <p14:creationId xmlns:p14="http://schemas.microsoft.com/office/powerpoint/2010/main" val="29060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nell’alto </a:t>
            </a:r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dei cieli</a:t>
            </a:r>
          </a:p>
        </p:txBody>
      </p:sp>
    </p:spTree>
    <p:extLst>
      <p:ext uri="{BB962C8B-B14F-4D97-AF65-F5344CB8AC3E}">
        <p14:creationId xmlns:p14="http://schemas.microsoft.com/office/powerpoint/2010/main" val="679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606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0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4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0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9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3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_z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381"/>
            <a:ext cx="9144000" cy="68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504" y="188640"/>
            <a:ext cx="878497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ca-ES"/>
            </a:defPPr>
            <a:lvl1pPr eaLnBrk="0" hangingPunct="0">
              <a:spcBef>
                <a:spcPct val="50000"/>
              </a:spcBef>
              <a:defRPr sz="4000">
                <a:latin typeface="Cooper Black" pitchFamily="18" charset="0"/>
              </a:defRPr>
            </a:lvl1pPr>
          </a:lstStyle>
          <a:p>
            <a:r>
              <a:rPr lang="it-IT" dirty="0">
                <a:solidFill>
                  <a:srgbClr val="000000"/>
                </a:solidFill>
              </a:rPr>
              <a:t>Scusa, Signor,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se bussiamo alla porta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del tuo cuore; siamo noi.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Scusa Signore, se chiediamo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8770" y="2743185"/>
            <a:ext cx="314708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mendicanti dell'amore un ristoro da te.</a:t>
            </a:r>
          </a:p>
        </p:txBody>
      </p:sp>
    </p:spTree>
    <p:extLst>
      <p:ext uri="{BB962C8B-B14F-4D97-AF65-F5344CB8AC3E}">
        <p14:creationId xmlns:p14="http://schemas.microsoft.com/office/powerpoint/2010/main" val="18804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  <p:extLst>
      <p:ext uri="{BB962C8B-B14F-4D97-AF65-F5344CB8AC3E}">
        <p14:creationId xmlns:p14="http://schemas.microsoft.com/office/powerpoint/2010/main" val="23915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  <p:extLst>
      <p:ext uri="{BB962C8B-B14F-4D97-AF65-F5344CB8AC3E}">
        <p14:creationId xmlns:p14="http://schemas.microsoft.com/office/powerpoint/2010/main" val="23461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  <p:extLst>
      <p:ext uri="{BB962C8B-B14F-4D97-AF65-F5344CB8AC3E}">
        <p14:creationId xmlns:p14="http://schemas.microsoft.com/office/powerpoint/2010/main" val="6136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oglia di carmenere,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35315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Per la partecipazione ai tuoi gloriosi misteri ti rendiamo fervide grazie, Signore, perché a noi ancora pellegrini sulla terra fai pregustare i beni del cielo. Per Cristo nostro Signore.									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2014</Words>
  <Application>Microsoft Office PowerPoint</Application>
  <PresentationFormat>Presentazione su schermo (4:3)</PresentationFormat>
  <Paragraphs>266</Paragraphs>
  <Slides>112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112</vt:i4>
      </vt:variant>
    </vt:vector>
  </HeadingPairs>
  <TitlesOfParts>
    <vt:vector size="135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3_En blanco</vt:lpstr>
      <vt:lpstr>6_Tema di Office</vt:lpstr>
      <vt:lpstr>Struttura predefinita</vt:lpstr>
      <vt:lpstr>1_Struttura predefinita</vt:lpstr>
      <vt:lpstr>4_En blanco</vt:lpstr>
      <vt:lpstr>6_En blanco</vt:lpstr>
      <vt:lpstr>5_En blanco</vt:lpstr>
      <vt:lpstr>3_Struttura predefinita</vt:lpstr>
      <vt:lpstr>5_Tema di Office</vt:lpstr>
      <vt:lpstr>7_Tema di Office</vt:lpstr>
      <vt:lpstr>7_En blanco</vt:lpstr>
      <vt:lpstr>8_Tema di Office</vt:lpstr>
      <vt:lpstr>9_Tema di Office</vt:lpstr>
      <vt:lpstr>15_Tema di Office</vt:lpstr>
      <vt:lpstr>10_Tema di Office</vt:lpstr>
      <vt:lpstr>8_En blanco</vt:lpstr>
      <vt:lpstr>9_En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keywords>Quaresima 2</cp:keywords>
  <cp:lastModifiedBy>Me</cp:lastModifiedBy>
  <cp:revision>108</cp:revision>
  <dcterms:created xsi:type="dcterms:W3CDTF">2004-02-08T06:47:58Z</dcterms:created>
  <dcterms:modified xsi:type="dcterms:W3CDTF">2013-02-23T08:31:11Z</dcterms:modified>
</cp:coreProperties>
</file>